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3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5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4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6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5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2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9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87B9-DB12-42A4-A0BE-5ECE90C3670C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C382-2A23-4D08-B02B-16584B33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2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2810" y="5319790"/>
            <a:ext cx="8964785" cy="18513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un9-6.userapi.com/impg/Do0qeRSIsap_LDWW_AMB4-Vnen4DzHfinj0GhA/yYdG1XyWzx8.jpg?size=1280x978&amp;quality=95&amp;sign=de32321b9d5f3ce58d11f9508563e70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134"/>
            <a:ext cx="12063470" cy="70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12.userapi.com/impg/rLAVMkaigYZly7F1_xlPWC1bntwt8oJpOlup5Q/fzQxwPo6G6U.jpg?size=1110x864&amp;quality=95&amp;sign=5fe615b05e5ae9359d593453541c82d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0" y="4071825"/>
            <a:ext cx="2941502" cy="25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149" y="111738"/>
            <a:ext cx="10515600" cy="8907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 ФОРМА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www.kirovchanka.ru/assets/images/Articles/mama/detskie_tovary/_2019/uriel/uriel_g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70" y="919507"/>
            <a:ext cx="10355855" cy="56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961" y="282674"/>
            <a:ext cx="10620261" cy="532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мальчиков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Брюки (цвет - тёмно-синий, чёрный)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рубашка повседневная с любой длиной рукава (цвет – голубой, синий)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рубашка праздничная с любой длиной рукава (цвет – белый)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сменная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обувь (не кроссовки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девочек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6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юбка, сарафан, брюки (цвет - тёмно-синий, чёрный)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блузка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повседневная с любой длиной рукава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 – голубой, синий)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блузка праздничная с любой длиной рукава (цвет – белый)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сменная обувь (не кроссовки)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7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 физкультуру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sh-novostroevskaya-r27.gosweb.gosuslugi.ru/netcat_files/88/71/slide_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3" t="21911" b="27913"/>
          <a:stretch/>
        </p:blipFill>
        <p:spPr bwMode="auto">
          <a:xfrm>
            <a:off x="6400800" y="1476260"/>
            <a:ext cx="5453349" cy="481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632" y="1476260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футболка (без рисунка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шорты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велосипедки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(чёрные);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обувь (кеды или кроссовки) с белой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подошвой;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костюм для занятий на улице.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5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00839" y="286439"/>
            <a:ext cx="9474506" cy="6422833"/>
          </a:xfrm>
          <a:prstGeom prst="rect">
            <a:avLst/>
          </a:prstGeom>
        </p:spPr>
      </p:pic>
      <p:sp>
        <p:nvSpPr>
          <p:cNvPr id="3" name="Умножение 2"/>
          <p:cNvSpPr/>
          <p:nvPr/>
        </p:nvSpPr>
        <p:spPr>
          <a:xfrm>
            <a:off x="9648939" y="5483646"/>
            <a:ext cx="914400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648939" y="320590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85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127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ШКОЛЬНАЯ  ФОРМА</vt:lpstr>
      <vt:lpstr>Презентация PowerPoint</vt:lpstr>
      <vt:lpstr>Форма на физкультуру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2023-08-11T16:28:23Z</dcterms:created>
  <dcterms:modified xsi:type="dcterms:W3CDTF">2023-08-11T16:50:47Z</dcterms:modified>
</cp:coreProperties>
</file>